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74" r:id="rId2"/>
    <p:sldId id="275" r:id="rId3"/>
    <p:sldId id="280" r:id="rId4"/>
    <p:sldId id="281" r:id="rId5"/>
    <p:sldId id="277" r:id="rId6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ASKIEWICZ Marisa" initials="M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1F5"/>
    <a:srgbClr val="D0E3EA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21" autoAdjust="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6" y="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EACE3-9B37-4D78-8356-2D95B170811B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6" y="8757590"/>
            <a:ext cx="300482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58C21-43CE-4476-8708-A2B55176F5F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102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25324-77DE-4137-84D1-BC5ECDE6C3ED}" type="datetimeFigureOut">
              <a:rPr lang="en-GB" smtClean="0"/>
              <a:t>23/05/2019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80E68-4036-445B-8956-2A9DD444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827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0E68-4036-445B-8956-2A9DD4442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141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0E68-4036-445B-8956-2A9DD4442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312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0E68-4036-445B-8956-2A9DD4442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404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80E68-4036-445B-8956-2A9DD4442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679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9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66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01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0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31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61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99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204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73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06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F2BD8-25EC-4400-8EFC-821A3812CF6D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ED02D-1477-4B73-9FDF-9CF07B55C4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1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63691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MONITORING &amp; EVALUATION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Report to Plenary</a:t>
            </a:r>
            <a:br>
              <a:rPr lang="en-GB" dirty="0"/>
            </a:br>
            <a:endParaRPr lang="en-GB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4869160"/>
            <a:ext cx="6400800" cy="141500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GB" dirty="0"/>
              <a:t> </a:t>
            </a:r>
          </a:p>
          <a:p>
            <a:pPr algn="r"/>
            <a:r>
              <a:rPr lang="en-GB" sz="2600" dirty="0"/>
              <a:t>Global Partners Meeting</a:t>
            </a:r>
          </a:p>
          <a:p>
            <a:pPr algn="r"/>
            <a:r>
              <a:rPr lang="en-GB" sz="2600" dirty="0"/>
              <a:t>Rome, </a:t>
            </a:r>
            <a:r>
              <a:rPr lang="en-GB" sz="2600" dirty="0" smtClean="0"/>
              <a:t>23</a:t>
            </a:r>
            <a:r>
              <a:rPr lang="en-GB" sz="2600" dirty="0" smtClean="0"/>
              <a:t>-24 May 2019</a:t>
            </a:r>
            <a:endParaRPr lang="en-GB" sz="2600" dirty="0"/>
          </a:p>
        </p:txBody>
      </p:sp>
      <p:pic>
        <p:nvPicPr>
          <p:cNvPr id="5" name="Picture 1" descr="FSC_global_final_email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608" y="3861048"/>
            <a:ext cx="3984394" cy="1111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058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FSC_global_final_email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26844"/>
            <a:ext cx="2616242" cy="729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2687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MONITORING &amp; EVALUATION</a:t>
            </a:r>
          </a:p>
          <a:p>
            <a:r>
              <a:rPr lang="en-GB" dirty="0" smtClean="0"/>
              <a:t>(Main Objective)</a:t>
            </a:r>
            <a:endParaRPr lang="en-GB" dirty="0" smtClean="0"/>
          </a:p>
        </p:txBody>
      </p:sp>
      <p:sp>
        <p:nvSpPr>
          <p:cNvPr id="7" name="Rectangle 6"/>
          <p:cNvSpPr/>
          <p:nvPr/>
        </p:nvSpPr>
        <p:spPr>
          <a:xfrm>
            <a:off x="-508" y="2270529"/>
            <a:ext cx="91450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5138" algn="ctr"/>
            <a:r>
              <a:rPr lang="en-GB" sz="3200" b="1" dirty="0" smtClean="0"/>
              <a:t>Better monitor/evaluate the </a:t>
            </a:r>
            <a:r>
              <a:rPr lang="en-GB" sz="3200" b="1" dirty="0"/>
              <a:t>FSC </a:t>
            </a:r>
            <a:r>
              <a:rPr lang="en-GB" sz="3200" b="1" dirty="0" smtClean="0"/>
              <a:t>performance</a:t>
            </a:r>
          </a:p>
          <a:p>
            <a:pPr marL="465138" algn="ctr"/>
            <a:r>
              <a:rPr lang="en-GB" sz="3200" b="1" dirty="0" smtClean="0"/>
              <a:t>across </a:t>
            </a:r>
            <a:r>
              <a:rPr lang="en-GB" sz="3200" b="1" dirty="0"/>
              <a:t>its 6 core </a:t>
            </a:r>
            <a:r>
              <a:rPr lang="en-GB" sz="3200" b="1" dirty="0" smtClean="0"/>
              <a:t>functions</a:t>
            </a:r>
          </a:p>
          <a:p>
            <a:pPr marL="465138" algn="ctr"/>
            <a:endParaRPr lang="en-GB" sz="3200" dirty="0"/>
          </a:p>
          <a:p>
            <a:pPr marL="465138" algn="ctr"/>
            <a:r>
              <a:rPr lang="en-GB" sz="3200" dirty="0" smtClean="0"/>
              <a:t>(including </a:t>
            </a:r>
            <a:r>
              <a:rPr lang="en-GB" sz="3200" dirty="0"/>
              <a:t>the overall food security response and its </a:t>
            </a:r>
            <a:r>
              <a:rPr lang="en-GB" sz="3200" dirty="0" smtClean="0"/>
              <a:t>potential impact</a:t>
            </a:r>
            <a:r>
              <a:rPr lang="en-GB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308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FSC_global_final_email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26844"/>
            <a:ext cx="2616242" cy="729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2687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MONITORING &amp; EVALUATION</a:t>
            </a:r>
          </a:p>
          <a:p>
            <a:r>
              <a:rPr lang="en-GB" dirty="0" smtClean="0"/>
              <a:t>(Strategic Axis #1)</a:t>
            </a: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07504" y="1340768"/>
            <a:ext cx="8928992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GB" sz="2400" b="1" dirty="0" smtClean="0"/>
              <a:t>Improve/Strengthen FSC </a:t>
            </a:r>
            <a:r>
              <a:rPr lang="en-GB" sz="2400" b="1" dirty="0"/>
              <a:t>MEAL </a:t>
            </a:r>
            <a:r>
              <a:rPr lang="en-GB" sz="2400" b="1" dirty="0" smtClean="0"/>
              <a:t>System</a:t>
            </a:r>
          </a:p>
          <a:p>
            <a:pPr marL="922338" indent="-457200" algn="just">
              <a:buFont typeface="Wingdings" panose="05000000000000000000" pitchFamily="2" charset="2"/>
              <a:buChar char="§"/>
            </a:pPr>
            <a:r>
              <a:rPr lang="en-GB" sz="2400" dirty="0" smtClean="0"/>
              <a:t>Development </a:t>
            </a:r>
            <a:r>
              <a:rPr lang="en-GB" sz="2400" dirty="0"/>
              <a:t>of </a:t>
            </a:r>
            <a:r>
              <a:rPr lang="en-GB" sz="2400" dirty="0" smtClean="0"/>
              <a:t>guidelines</a:t>
            </a:r>
          </a:p>
          <a:p>
            <a:pPr marL="1377950" lvl="1" indent="-342900" algn="just"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en-GB" sz="2400" dirty="0" smtClean="0"/>
              <a:t>Clarification of FSC role/mandate</a:t>
            </a:r>
          </a:p>
          <a:p>
            <a:pPr marL="922338" indent="-457200" algn="just">
              <a:buFont typeface="Wingdings" panose="05000000000000000000" pitchFamily="2" charset="2"/>
              <a:buChar char="§"/>
            </a:pPr>
            <a:r>
              <a:rPr lang="en-GB" sz="2400" dirty="0" smtClean="0"/>
              <a:t>Strengthen “Accountability”</a:t>
            </a:r>
          </a:p>
          <a:p>
            <a:pPr marL="1379538" indent="-404813" algn="just">
              <a:spcAft>
                <a:spcPts val="600"/>
              </a:spcAft>
            </a:pPr>
            <a:r>
              <a:rPr lang="en-GB" sz="2400" dirty="0" smtClean="0">
                <a:sym typeface="Wingdings" panose="05000000000000000000" pitchFamily="2" charset="2"/>
              </a:rPr>
              <a:t> Establishment of a C</a:t>
            </a:r>
            <a:r>
              <a:rPr lang="en-GB" sz="2400" dirty="0" smtClean="0"/>
              <a:t>omplaints &amp; Feedbacks Mechanisms for partners</a:t>
            </a:r>
          </a:p>
          <a:p>
            <a:pPr marL="922338" indent="-457200" algn="just">
              <a:buFont typeface="Wingdings" panose="05000000000000000000" pitchFamily="2" charset="2"/>
              <a:buChar char="§"/>
            </a:pPr>
            <a:r>
              <a:rPr lang="en-GB" sz="2400" dirty="0" smtClean="0"/>
              <a:t>Review/Improvement of the CCPM exercise</a:t>
            </a:r>
          </a:p>
          <a:p>
            <a:pPr marL="854075" algn="just">
              <a:spcAft>
                <a:spcPts val="600"/>
              </a:spcAft>
            </a:pPr>
            <a:r>
              <a:rPr lang="en-GB" sz="2400" dirty="0" smtClean="0"/>
              <a:t> </a:t>
            </a:r>
            <a:r>
              <a:rPr lang="en-GB" sz="2400" dirty="0" smtClean="0">
                <a:sym typeface="Wingdings" panose="05000000000000000000" pitchFamily="2" charset="2"/>
              </a:rPr>
              <a:t> Tools i</a:t>
            </a:r>
            <a:r>
              <a:rPr lang="en-GB" sz="2400" dirty="0" smtClean="0"/>
              <a:t>mprovement and process</a:t>
            </a:r>
            <a:r>
              <a:rPr lang="en-GB" sz="2400" dirty="0"/>
              <a:t> </a:t>
            </a:r>
            <a:r>
              <a:rPr lang="en-GB" sz="2400" dirty="0" smtClean="0"/>
              <a:t>streamlining</a:t>
            </a:r>
          </a:p>
          <a:p>
            <a:pPr marL="922338" indent="-457200" algn="just">
              <a:buFont typeface="Wingdings" panose="05000000000000000000" pitchFamily="2" charset="2"/>
              <a:buChar char="§"/>
            </a:pPr>
            <a:r>
              <a:rPr lang="en-GB" sz="2400" dirty="0" smtClean="0"/>
              <a:t>Standardization of tools, process and </a:t>
            </a:r>
            <a:r>
              <a:rPr lang="en-GB" sz="2400" dirty="0"/>
              <a:t>outcome </a:t>
            </a:r>
            <a:r>
              <a:rPr lang="en-GB" sz="2400" dirty="0" smtClean="0"/>
              <a:t>Indicators </a:t>
            </a:r>
            <a:r>
              <a:rPr lang="en-GB" sz="2400" dirty="0"/>
              <a:t>(FSC MEAL Framework)</a:t>
            </a:r>
          </a:p>
          <a:p>
            <a:pPr marL="1484313" indent="-449263" algn="just"/>
            <a:r>
              <a:rPr lang="en-GB" sz="2400" dirty="0" smtClean="0">
                <a:sym typeface="Wingdings" panose="05000000000000000000" pitchFamily="2" charset="2"/>
              </a:rPr>
              <a:t></a:t>
            </a:r>
            <a:r>
              <a:rPr lang="en-GB" sz="2400" dirty="0" smtClean="0"/>
              <a:t> To assess/monitor </a:t>
            </a:r>
            <a:r>
              <a:rPr lang="en-GB" sz="2400" dirty="0"/>
              <a:t>the </a:t>
            </a:r>
            <a:r>
              <a:rPr lang="en-GB" sz="2400" dirty="0" smtClean="0"/>
              <a:t>FSC performance and the impact </a:t>
            </a:r>
            <a:r>
              <a:rPr lang="en-GB" sz="2400" dirty="0"/>
              <a:t>of the </a:t>
            </a:r>
            <a:r>
              <a:rPr lang="en-GB" sz="2400" dirty="0" smtClean="0"/>
              <a:t>response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3674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FSC_global_final_email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26844"/>
            <a:ext cx="2616242" cy="729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2687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MONITORING &amp; EVALUATION</a:t>
            </a:r>
          </a:p>
          <a:p>
            <a:r>
              <a:rPr lang="en-GB" dirty="0" smtClean="0"/>
              <a:t>(Strategic Axis #1)</a:t>
            </a: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07504" y="1340768"/>
            <a:ext cx="8928992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GB" sz="2400" b="1" dirty="0" smtClean="0"/>
              <a:t>Improve/Strengthen FSC </a:t>
            </a:r>
            <a:r>
              <a:rPr lang="en-GB" sz="2400" b="1" dirty="0"/>
              <a:t>MEAL </a:t>
            </a:r>
            <a:r>
              <a:rPr lang="en-GB" sz="2400" b="1" dirty="0" smtClean="0"/>
              <a:t>System</a:t>
            </a:r>
          </a:p>
          <a:p>
            <a:pPr marL="922338" indent="-457200" algn="just">
              <a:buFont typeface="Wingdings" panose="05000000000000000000" pitchFamily="2" charset="2"/>
              <a:buChar char="§"/>
            </a:pPr>
            <a:r>
              <a:rPr lang="en-GB" sz="2400" dirty="0"/>
              <a:t>Increased Joint monitoring and </a:t>
            </a:r>
            <a:r>
              <a:rPr lang="en-GB" sz="2400" dirty="0" smtClean="0"/>
              <a:t>evaluation</a:t>
            </a:r>
            <a:endParaRPr lang="en-GB" sz="2400" dirty="0"/>
          </a:p>
          <a:p>
            <a:pPr marL="1377950" lvl="1" indent="-342900" algn="just"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en-GB" sz="2400" dirty="0" smtClean="0"/>
              <a:t>Missions </a:t>
            </a:r>
            <a:r>
              <a:rPr lang="en-GB" sz="2400" dirty="0"/>
              <a:t>with donors, partners and others </a:t>
            </a:r>
            <a:r>
              <a:rPr lang="en-GB" sz="2400" dirty="0" smtClean="0"/>
              <a:t>clusters</a:t>
            </a:r>
          </a:p>
          <a:p>
            <a:pPr marL="1377950" lvl="1" indent="-342900" algn="just"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en-GB" sz="2400" dirty="0" smtClean="0"/>
              <a:t>Integrated </a:t>
            </a:r>
            <a:r>
              <a:rPr lang="en-GB" sz="2400" dirty="0"/>
              <a:t>MEAL system with others clusters</a:t>
            </a:r>
            <a:endParaRPr lang="en-GB" sz="2400" dirty="0" smtClean="0"/>
          </a:p>
          <a:p>
            <a:pPr marL="922338" indent="-457200" algn="just">
              <a:buFont typeface="Wingdings" panose="05000000000000000000" pitchFamily="2" charset="2"/>
              <a:buChar char="§"/>
            </a:pPr>
            <a:r>
              <a:rPr lang="en-GB" sz="2400" dirty="0"/>
              <a:t>IM Capacity </a:t>
            </a:r>
            <a:r>
              <a:rPr lang="en-GB" sz="2400" dirty="0" smtClean="0"/>
              <a:t>building</a:t>
            </a:r>
          </a:p>
          <a:p>
            <a:pPr marL="1379538" indent="-404813" algn="just">
              <a:spcAft>
                <a:spcPts val="600"/>
              </a:spcAft>
              <a:buFont typeface="Wingdings" panose="05000000000000000000" pitchFamily="2" charset="2"/>
              <a:buChar char="à"/>
            </a:pPr>
            <a:r>
              <a:rPr lang="en-GB" sz="2400" dirty="0" smtClean="0"/>
              <a:t>HR capacity, digitalization</a:t>
            </a:r>
            <a:r>
              <a:rPr lang="en-GB" sz="2400" dirty="0"/>
              <a:t>, communication</a:t>
            </a:r>
            <a:endParaRPr lang="en-GB" sz="2400" dirty="0" smtClean="0"/>
          </a:p>
          <a:p>
            <a:pPr marL="922338" indent="-4572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400" dirty="0"/>
              <a:t>Improved dissemination and follow up of FSC MEAL products (outputs and data)</a:t>
            </a:r>
          </a:p>
          <a:p>
            <a:pPr marL="922338" indent="-457200" algn="just">
              <a:buFont typeface="Wingdings" panose="05000000000000000000" pitchFamily="2" charset="2"/>
              <a:buChar char="§"/>
            </a:pPr>
            <a:r>
              <a:rPr lang="en-GB" sz="2400" dirty="0" smtClean="0"/>
              <a:t>Evaluation </a:t>
            </a:r>
            <a:r>
              <a:rPr lang="en-GB" sz="2400" dirty="0"/>
              <a:t>of CC/IMO by CLAs + </a:t>
            </a:r>
            <a:r>
              <a:rPr lang="en-GB" sz="2400" dirty="0" smtClean="0"/>
              <a:t>FSC Partners</a:t>
            </a:r>
          </a:p>
          <a:p>
            <a:pPr marL="854075" algn="just">
              <a:spcAft>
                <a:spcPts val="600"/>
              </a:spcAft>
            </a:pPr>
            <a:r>
              <a:rPr lang="en-GB" sz="2400" dirty="0" smtClean="0"/>
              <a:t> </a:t>
            </a:r>
            <a:r>
              <a:rPr lang="en-GB" sz="2400" dirty="0" smtClean="0">
                <a:sym typeface="Wingdings" panose="05000000000000000000" pitchFamily="2" charset="2"/>
              </a:rPr>
              <a:t> </a:t>
            </a:r>
            <a:r>
              <a:rPr lang="en-GB" sz="2400" dirty="0"/>
              <a:t>Regular check by </a:t>
            </a:r>
            <a:r>
              <a:rPr lang="en-GB" sz="2400" dirty="0" err="1"/>
              <a:t>gFSC</a:t>
            </a:r>
            <a:r>
              <a:rPr lang="en-GB" sz="2400" dirty="0"/>
              <a:t> (calls, </a:t>
            </a:r>
            <a:r>
              <a:rPr lang="en-GB" sz="2400" dirty="0" smtClean="0"/>
              <a:t>visits</a:t>
            </a:r>
            <a:r>
              <a:rPr lang="en-GB" sz="2400" dirty="0"/>
              <a:t>, missions, </a:t>
            </a:r>
            <a:r>
              <a:rPr lang="en-GB" sz="2400" dirty="0" smtClean="0"/>
              <a:t>retreat, etc</a:t>
            </a:r>
            <a:r>
              <a:rPr lang="en-GB" sz="2400" dirty="0"/>
              <a:t>.)</a:t>
            </a:r>
            <a:endParaRPr lang="en-GB" sz="2400" dirty="0" smtClean="0"/>
          </a:p>
          <a:p>
            <a:pPr marL="922338" indent="-457200" algn="just">
              <a:buFont typeface="Wingdings" panose="05000000000000000000" pitchFamily="2" charset="2"/>
              <a:buChar char="§"/>
            </a:pPr>
            <a:r>
              <a:rPr lang="en-GB" sz="2400" dirty="0"/>
              <a:t>M&amp;E of the of Working </a:t>
            </a:r>
            <a:r>
              <a:rPr lang="en-GB" sz="2400" dirty="0" smtClean="0"/>
              <a:t>Group</a:t>
            </a:r>
          </a:p>
        </p:txBody>
      </p:sp>
    </p:spTree>
    <p:extLst>
      <p:ext uri="{BB962C8B-B14F-4D97-AF65-F5344CB8AC3E}">
        <p14:creationId xmlns:p14="http://schemas.microsoft.com/office/powerpoint/2010/main" val="158155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FSC_global_final_email (2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26844"/>
            <a:ext cx="2616242" cy="729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2687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MONITORING &amp; EVALUATION</a:t>
            </a:r>
          </a:p>
          <a:p>
            <a:r>
              <a:rPr lang="en-GB" dirty="0" smtClean="0"/>
              <a:t>(Strategic Axis #2)</a:t>
            </a: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07504" y="1700808"/>
            <a:ext cx="87129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GB" sz="3200" b="1" dirty="0" smtClean="0"/>
              <a:t>Improve/Strengthen financial and programming M&amp;E tracking system</a:t>
            </a:r>
          </a:p>
          <a:p>
            <a:pPr marL="465138" algn="just"/>
            <a:r>
              <a:rPr lang="en-GB" sz="3200" dirty="0" smtClean="0">
                <a:sym typeface="Wingdings" panose="05000000000000000000" pitchFamily="2" charset="2"/>
              </a:rPr>
              <a:t>T</a:t>
            </a:r>
            <a:r>
              <a:rPr lang="en-GB" sz="3200" dirty="0" smtClean="0"/>
              <a:t>o better take into account resilience funding and activities to address FTS gaps/issues)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042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10332</TotalTime>
  <Words>230</Words>
  <Application>Microsoft Office PowerPoint</Application>
  <PresentationFormat>On-screen Show (4:3)</PresentationFormat>
  <Paragraphs>41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 MONITORING &amp; EVALUATION Report to Plenary </vt:lpstr>
      <vt:lpstr>PowerPoint Presentation</vt:lpstr>
      <vt:lpstr>PowerPoint Presentation</vt:lpstr>
      <vt:lpstr>PowerPoint Presentation</vt:lpstr>
      <vt:lpstr>PowerPoint Presentation</vt:lpstr>
    </vt:vector>
  </TitlesOfParts>
  <Company>World Food Programme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Farmer</dc:creator>
  <cp:lastModifiedBy>Obama, Guy (TCE)</cp:lastModifiedBy>
  <cp:revision>239</cp:revision>
  <cp:lastPrinted>2013-06-04T06:54:49Z</cp:lastPrinted>
  <dcterms:created xsi:type="dcterms:W3CDTF">2013-01-27T13:12:27Z</dcterms:created>
  <dcterms:modified xsi:type="dcterms:W3CDTF">2019-05-23T14:00:26Z</dcterms:modified>
</cp:coreProperties>
</file>