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74" r:id="rId2"/>
    <p:sldId id="271" r:id="rId3"/>
    <p:sldId id="275" r:id="rId4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ASKIEWICZ Marisa" initials="M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1F5"/>
    <a:srgbClr val="D0E3EA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21" autoAdjust="0"/>
  </p:normalViewPr>
  <p:slideViewPr>
    <p:cSldViewPr>
      <p:cViewPr varScale="1">
        <p:scale>
          <a:sx n="63" d="100"/>
          <a:sy n="63" d="100"/>
        </p:scale>
        <p:origin x="13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6" y="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EACE3-9B37-4D78-8356-2D95B170811B}" type="datetimeFigureOut">
              <a:rPr lang="en-GB" smtClean="0"/>
              <a:pPr/>
              <a:t>22/05/2019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6" y="875759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58C21-43CE-4476-8708-A2B55176F5F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102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25324-77DE-4137-84D1-BC5ECDE6C3ED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80E68-4036-445B-8956-2A9DD444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827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80E68-4036-445B-8956-2A9DD4442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796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80E68-4036-445B-8956-2A9DD4442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14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9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66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01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20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31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22/05/2019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61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22/05/2019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99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22/05/2019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20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73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06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F2BD8-25EC-4400-8EFC-821A3812CF6D}" type="datetimeFigureOut">
              <a:rPr lang="en-GB" smtClean="0"/>
              <a:pPr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1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6369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Cash &amp; Markets WG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Report to Plenary</a:t>
            </a:r>
            <a:br>
              <a:rPr lang="en-GB" dirty="0"/>
            </a:br>
            <a:endParaRPr lang="en-GB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4869160"/>
            <a:ext cx="6400800" cy="141500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GB" dirty="0"/>
              <a:t> </a:t>
            </a:r>
          </a:p>
          <a:p>
            <a:pPr algn="r"/>
            <a:r>
              <a:rPr lang="en-GB" sz="2600" dirty="0"/>
              <a:t>Global Partners Meeting</a:t>
            </a:r>
          </a:p>
          <a:p>
            <a:pPr algn="r"/>
            <a:r>
              <a:rPr lang="en-GB" sz="2600" dirty="0"/>
              <a:t>Rome, 23-24 May 2019</a:t>
            </a:r>
          </a:p>
        </p:txBody>
      </p:sp>
      <p:pic>
        <p:nvPicPr>
          <p:cNvPr id="5" name="Picture 1" descr="FSC_global_final_email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608" y="3861048"/>
            <a:ext cx="3984394" cy="1111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058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691558"/>
              </p:ext>
            </p:extLst>
          </p:nvPr>
        </p:nvGraphicFramePr>
        <p:xfrm>
          <a:off x="29615" y="44625"/>
          <a:ext cx="9114384" cy="608352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230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1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6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6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3466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kern="1200" baseline="0" dirty="0">
                          <a:effectLst/>
                        </a:rPr>
                        <a:t>Update of Achievements as of May 2019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2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r>
                        <a:rPr lang="en-GB" sz="2000" dirty="0">
                          <a:effectLst/>
                        </a:rPr>
                        <a:t>Activity </a:t>
                      </a:r>
                      <a:endParaRPr lang="en-US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Achievement</a:t>
                      </a:r>
                      <a:r>
                        <a:rPr lang="en-GB" sz="1600" b="1" baseline="0" dirty="0">
                          <a:effectLst/>
                        </a:rPr>
                        <a:t>s in benefit of in-country FSC (what?)</a:t>
                      </a:r>
                      <a:endParaRPr lang="en-US" sz="1600" b="1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Next steps</a:t>
                      </a:r>
                      <a:r>
                        <a:rPr lang="en-GB" sz="1600" b="1" baseline="0" dirty="0">
                          <a:effectLst/>
                        </a:rPr>
                        <a:t> in benefit of in-country FSC (when? how?)</a:t>
                      </a:r>
                      <a:endParaRPr lang="en-US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Leading partners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5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MPC Guidance  Reporting  for FSC/FSS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Generic Guidance based on results from FSC Survey drafted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Gathering inputs from FSCs – to be incorporated and finalized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FSC MPC Guidance – additional IM component to be added </a:t>
                      </a:r>
                    </a:p>
                    <a:p>
                      <a:pPr marL="228600" marR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Hold an ad-hoc meeting/webinar to share 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228600" marR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Include MPC indicators (GB activity) into FSC MPC guidance 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1400" dirty="0"/>
                        <a:t>FSC MPC Guidance: gFSC; FSC Coordinators and WG members </a:t>
                      </a:r>
                    </a:p>
                    <a:p>
                      <a:pPr marL="228600" marR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en-GB" sz="14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6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Cash for Work Guidance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 first draft has been developed by Plan International and FAO and shared with the WG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Guidance to be shared with all FSC/FSS for inputs – make it as practical as possible for CCs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Plan; 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WVI, FAO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; WFP and all WG members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4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Capacity Building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Webinars for FSC/WG members have been organized throughout 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- CVA and Protection for FS held in May 2019 (100 attendees!)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Share CVA and Protection resources from the Webinar</a:t>
                      </a:r>
                    </a:p>
                    <a:p>
                      <a:pPr marL="342900" marR="0" lvl="0" indent="-3429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Organize CVA and Nutrition Webinar</a:t>
                      </a:r>
                    </a:p>
                    <a:p>
                      <a:pPr marL="342900" marR="0" lvl="0" indent="-3429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en-US" sz="1400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gFSC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and all WG members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569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FSC_global_final_email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26844"/>
            <a:ext cx="2616242" cy="729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2687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Cash &amp; Markets WG Workplan </a:t>
            </a:r>
          </a:p>
          <a:p>
            <a:r>
              <a:rPr lang="en-GB" sz="3100" dirty="0"/>
              <a:t>(As agreed at the May 2019 Partners Meeting)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CDCB6A3-6501-421F-843E-24D9665AAE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738201"/>
              </p:ext>
            </p:extLst>
          </p:nvPr>
        </p:nvGraphicFramePr>
        <p:xfrm>
          <a:off x="467544" y="1268760"/>
          <a:ext cx="8424936" cy="542409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212468">
                  <a:extLst>
                    <a:ext uri="{9D8B030D-6E8A-4147-A177-3AD203B41FA5}">
                      <a16:colId xmlns:a16="http://schemas.microsoft.com/office/drawing/2014/main" val="216030167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val="1251566941"/>
                    </a:ext>
                  </a:extLst>
                </a:gridCol>
              </a:tblGrid>
              <a:tr h="1512168">
                <a:tc>
                  <a:txBody>
                    <a:bodyPr/>
                    <a:lstStyle/>
                    <a:p>
                      <a:r>
                        <a:rPr lang="en-US" dirty="0"/>
                        <a:t>ACTIVITY </a:t>
                      </a:r>
                    </a:p>
                    <a:p>
                      <a:r>
                        <a:rPr lang="en-US" b="0" dirty="0"/>
                        <a:t>Multi-Purpose Cash Guidance on Reporting for Food Security </a:t>
                      </a:r>
                      <a:r>
                        <a:rPr lang="en-US" b="0" dirty="0" smtClean="0"/>
                        <a:t>Clusters/Sectors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TIMELINE &amp; PARTNERS </a:t>
                      </a:r>
                    </a:p>
                    <a:p>
                      <a:endParaRPr lang="en-US" dirty="0"/>
                    </a:p>
                    <a:p>
                      <a:r>
                        <a:rPr lang="en-US" b="0" dirty="0"/>
                        <a:t>June 2019 – gFSC; CCs/IMOs in FSCs at national-level; all </a:t>
                      </a:r>
                      <a:r>
                        <a:rPr lang="en-US" b="0" dirty="0" smtClean="0"/>
                        <a:t>WG </a:t>
                      </a:r>
                      <a:r>
                        <a:rPr lang="en-US" b="0" dirty="0"/>
                        <a:t>members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190295"/>
                  </a:ext>
                </a:extLst>
              </a:tr>
              <a:tr h="9390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CVA and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Risk </a:t>
                      </a:r>
                      <a:r>
                        <a:rPr lang="en-US" dirty="0" smtClean="0"/>
                        <a:t>Webinar</a:t>
                      </a:r>
                      <a:r>
                        <a:rPr lang="en-US" baseline="0" dirty="0" smtClean="0"/>
                        <a:t> – how agencies are conducting risk analysis and informing design and operations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Sept 2019 – </a:t>
                      </a:r>
                      <a:r>
                        <a:rPr lang="en-US" baseline="0" dirty="0" err="1" smtClean="0"/>
                        <a:t>CaLP</a:t>
                      </a:r>
                      <a:r>
                        <a:rPr lang="en-US" baseline="0" dirty="0" smtClean="0"/>
                        <a:t>, WFP, WG members </a:t>
                      </a:r>
                    </a:p>
                    <a:p>
                      <a:endParaRPr lang="en-US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234560"/>
                  </a:ext>
                </a:extLst>
              </a:tr>
              <a:tr h="1784167">
                <a:tc>
                  <a:txBody>
                    <a:bodyPr/>
                    <a:lstStyle/>
                    <a:p>
                      <a:r>
                        <a:rPr lang="en-US" dirty="0"/>
                        <a:t>Advocacy at GCCG level for a coherent approach on mainstreaming CVA into HPC review, TORs, MPC Guidance on Reporting – systematic approach for communication to the field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tight deadline – gFSC, OCHA, all WG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441778"/>
                  </a:ext>
                </a:extLst>
              </a:tr>
              <a:tr h="380831">
                <a:tc>
                  <a:txBody>
                    <a:bodyPr/>
                    <a:lstStyle/>
                    <a:p>
                      <a:r>
                        <a:rPr lang="en-US" dirty="0" smtClean="0"/>
                        <a:t>Localization – sharing and learning from localization experiences from selected countries with focus on CVA and Food Security.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</a:t>
                      </a:r>
                      <a:r>
                        <a:rPr lang="en-US" baseline="0" dirty="0" smtClean="0"/>
                        <a:t> 2019 – </a:t>
                      </a:r>
                      <a:r>
                        <a:rPr lang="en-US" baseline="0" dirty="0" err="1" smtClean="0"/>
                        <a:t>CashCap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gFSC</a:t>
                      </a:r>
                      <a:r>
                        <a:rPr lang="en-US" baseline="0" dirty="0" smtClean="0"/>
                        <a:t> CMWG members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861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085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10427</TotalTime>
  <Words>328</Words>
  <Application>Microsoft Office PowerPoint</Application>
  <PresentationFormat>On-screen Show (4:3)</PresentationFormat>
  <Paragraphs>40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Office Theme</vt:lpstr>
      <vt:lpstr> Cash &amp; Markets WG Report to Plenary </vt:lpstr>
      <vt:lpstr>PowerPoint Presentation</vt:lpstr>
      <vt:lpstr>PowerPoint Presentation</vt:lpstr>
    </vt:vector>
  </TitlesOfParts>
  <Company>World Food Programme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Farmer</dc:creator>
  <cp:lastModifiedBy>Belete Mazengia</cp:lastModifiedBy>
  <cp:revision>237</cp:revision>
  <cp:lastPrinted>2013-06-04T06:54:49Z</cp:lastPrinted>
  <dcterms:created xsi:type="dcterms:W3CDTF">2013-01-27T13:12:27Z</dcterms:created>
  <dcterms:modified xsi:type="dcterms:W3CDTF">2019-05-22T14:32:47Z</dcterms:modified>
</cp:coreProperties>
</file>