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74" r:id="rId2"/>
    <p:sldId id="275" r:id="rId3"/>
    <p:sldId id="271" r:id="rId4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RASKIEWICZ Marisa" initials="M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1F5"/>
    <a:srgbClr val="D0E3EA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21" autoAdjust="0"/>
  </p:normalViewPr>
  <p:slideViewPr>
    <p:cSldViewPr>
      <p:cViewPr varScale="1">
        <p:scale>
          <a:sx n="106" d="100"/>
          <a:sy n="106" d="100"/>
        </p:scale>
        <p:origin x="176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6" y="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EACE3-9B37-4D78-8356-2D95B170811B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6" y="875759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58C21-43CE-4476-8708-A2B55176F5F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102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25324-77DE-4137-84D1-BC5ECDE6C3ED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79913"/>
            <a:ext cx="5546725" cy="41481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80E68-4036-445B-8956-2A9DD4442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827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80E68-4036-445B-8956-2A9DD44426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141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80E68-4036-445B-8956-2A9DD44426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796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9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66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01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208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31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61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994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204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73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06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19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6369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>Programme Quality WG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Report to Plenary</a:t>
            </a:r>
            <a:br>
              <a:rPr lang="en-GB" dirty="0"/>
            </a:br>
            <a:endParaRPr lang="en-GB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752" y="4869160"/>
            <a:ext cx="6400800" cy="1415008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GB" dirty="0"/>
              <a:t> </a:t>
            </a:r>
          </a:p>
          <a:p>
            <a:pPr algn="r"/>
            <a:r>
              <a:rPr lang="en-GB" sz="2600" dirty="0"/>
              <a:t>Global Partners Meeting</a:t>
            </a:r>
          </a:p>
          <a:p>
            <a:pPr algn="r"/>
            <a:r>
              <a:rPr lang="en-GB" sz="2600" dirty="0"/>
              <a:t>Rome, </a:t>
            </a:r>
            <a:r>
              <a:rPr lang="en-GB" sz="2600" dirty="0" smtClean="0"/>
              <a:t>23-24 May 2019</a:t>
            </a:r>
            <a:endParaRPr lang="en-GB" sz="2600" dirty="0"/>
          </a:p>
        </p:txBody>
      </p:sp>
      <p:pic>
        <p:nvPicPr>
          <p:cNvPr id="5" name="Picture 1" descr="FSC_global_final_email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608" y="3861048"/>
            <a:ext cx="3984394" cy="1111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0583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FSC_global_final_email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826844"/>
            <a:ext cx="2616242" cy="729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12687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Cash &amp; Markets WG Workplan </a:t>
            </a:r>
          </a:p>
          <a:p>
            <a:r>
              <a:rPr lang="en-GB" sz="3100" dirty="0"/>
              <a:t>(As agreed at the May Partners Meeting)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CDCB6A3-6501-421F-843E-24D9665AAE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137533"/>
              </p:ext>
            </p:extLst>
          </p:nvPr>
        </p:nvGraphicFramePr>
        <p:xfrm>
          <a:off x="1524000" y="1397000"/>
          <a:ext cx="6096000" cy="35661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1603016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2515669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ACTIVITY </a:t>
                      </a:r>
                    </a:p>
                    <a:p>
                      <a:endParaRPr lang="en-US" dirty="0"/>
                    </a:p>
                    <a:p>
                      <a:r>
                        <a:rPr lang="en-US" b="0" dirty="0" smtClean="0"/>
                        <a:t>Global Food</a:t>
                      </a:r>
                      <a:r>
                        <a:rPr lang="en-US" b="0" baseline="0" dirty="0" smtClean="0"/>
                        <a:t> security Indicator Handbook</a:t>
                      </a:r>
                      <a:endParaRPr lang="en-US" b="0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TIMELINE &amp; PARTNERS </a:t>
                      </a:r>
                    </a:p>
                    <a:p>
                      <a:endParaRPr lang="en-US" dirty="0"/>
                    </a:p>
                    <a:p>
                      <a:r>
                        <a:rPr lang="en-US" b="0" dirty="0" smtClean="0"/>
                        <a:t>December 2019; </a:t>
                      </a:r>
                      <a:r>
                        <a:rPr lang="en-US" b="0" dirty="0"/>
                        <a:t>gFSC, </a:t>
                      </a:r>
                      <a:r>
                        <a:rPr lang="en-US" b="0" dirty="0" smtClean="0"/>
                        <a:t>IMPACT,</a:t>
                      </a:r>
                      <a:r>
                        <a:rPr lang="en-US" b="0" baseline="0" dirty="0" smtClean="0"/>
                        <a:t> Oxfam, all partners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190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Methodology</a:t>
                      </a:r>
                      <a:r>
                        <a:rPr lang="en-US" baseline="0" dirty="0" smtClean="0"/>
                        <a:t> repository</a:t>
                      </a:r>
                      <a:endParaRPr lang="en-US" b="0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Completed. Internal doc available.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234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Deciding Strategy for 2020</a:t>
                      </a:r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November 2019.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441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08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491091"/>
              </p:ext>
            </p:extLst>
          </p:nvPr>
        </p:nvGraphicFramePr>
        <p:xfrm>
          <a:off x="29615" y="44624"/>
          <a:ext cx="8934873" cy="626469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205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7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0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1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4982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kern="1200" baseline="0" dirty="0">
                          <a:effectLst/>
                        </a:rPr>
                        <a:t>Update of Achievements as of </a:t>
                      </a:r>
                      <a:r>
                        <a:rPr lang="en-GB" sz="2800" kern="1200" baseline="0" dirty="0" smtClean="0">
                          <a:effectLst/>
                        </a:rPr>
                        <a:t>May 2019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94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r>
                        <a:rPr lang="en-GB" sz="2000" dirty="0">
                          <a:effectLst/>
                        </a:rPr>
                        <a:t>Activity </a:t>
                      </a:r>
                      <a:endParaRPr lang="en-US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Achievement</a:t>
                      </a:r>
                      <a:r>
                        <a:rPr lang="en-GB" sz="1600" b="1" baseline="0" dirty="0">
                          <a:effectLst/>
                        </a:rPr>
                        <a:t>s in benefit of in-country FSC (what?)</a:t>
                      </a:r>
                      <a:endParaRPr lang="en-US" sz="1600" b="1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Next steps</a:t>
                      </a:r>
                      <a:r>
                        <a:rPr lang="en-GB" sz="1600" b="1" baseline="0" dirty="0">
                          <a:effectLst/>
                        </a:rPr>
                        <a:t> in benefit of in-country FSC (when? how?)</a:t>
                      </a:r>
                      <a:endParaRPr lang="en-US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Leading partners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65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Global Food</a:t>
                      </a:r>
                      <a:r>
                        <a:rPr lang="en-US" sz="18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Security Indicator Handbook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à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PQWG Updating GFSC Handbook to ensure IPC compatibility and provide clear guidance to improve and streamline M&amp;E reporting.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à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Handbook structure, indicator list and indicator handbook endorsed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à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Indicator first draft of content completed.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First draft of all indicators to be shared with PQWG partners for feedback</a:t>
                      </a:r>
                    </a:p>
                    <a:p>
                      <a:pPr marL="228600" marR="0" indent="-2286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X2 rounds of feedback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228600" marR="0" indent="-2286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Endorsement in November 2019 partner meeting</a:t>
                      </a:r>
                    </a:p>
                    <a:p>
                      <a:pPr marL="228600" marR="0" indent="-2286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Publication and graphic design late 2019 for publication 2020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GB" sz="1400" dirty="0" smtClean="0"/>
                        <a:t>IMPACT,</a:t>
                      </a:r>
                      <a:r>
                        <a:rPr lang="en-GB" sz="1400" baseline="0" dirty="0" smtClean="0"/>
                        <a:t> Oxfam</a:t>
                      </a:r>
                      <a:endParaRPr lang="en-GB" sz="14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3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Methodology repository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à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One stop-shop methodological repository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à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Internal draft available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Finalized. Agreed to keep this as internal document for PQWG and FSC partners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FAO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569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10281</TotalTime>
  <Words>189</Words>
  <Application>Microsoft Office PowerPoint</Application>
  <PresentationFormat>On-screen Show (4:3)</PresentationFormat>
  <Paragraphs>38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Office Theme</vt:lpstr>
      <vt:lpstr> Programme Quality WG Report to Plenary </vt:lpstr>
      <vt:lpstr>PowerPoint Presentation</vt:lpstr>
      <vt:lpstr>PowerPoint Presentation</vt:lpstr>
    </vt:vector>
  </TitlesOfParts>
  <Company>World Food Programme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Farmer</dc:creator>
  <cp:lastModifiedBy>REACH</cp:lastModifiedBy>
  <cp:revision>229</cp:revision>
  <cp:lastPrinted>2013-06-04T06:54:49Z</cp:lastPrinted>
  <dcterms:created xsi:type="dcterms:W3CDTF">2013-01-27T13:12:27Z</dcterms:created>
  <dcterms:modified xsi:type="dcterms:W3CDTF">2019-05-23T08:35:39Z</dcterms:modified>
</cp:coreProperties>
</file>