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342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A31FC5-51ED-4084-B198-5F39F6693957}">
  <a:tblStyle styleId="{22A31FC5-51ED-4084-B198-5F39F669395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F1F5"/>
          </a:solidFill>
        </a:fill>
      </a:tcStyle>
    </a:wholeTbl>
    <a:band1H>
      <a:tcTxStyle/>
      <a:tcStyle>
        <a:tcBdr/>
        <a:fill>
          <a:solidFill>
            <a:srgbClr val="CEE2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E2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 txBox="1">
            <a:spLocks noGrp="1"/>
          </p:cNvSpPr>
          <p:nvPr>
            <p:ph type="sldNum" idx="12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Preparedness and Resilience</a:t>
            </a: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Working Group (PRWG)</a:t>
            </a:r>
            <a:br>
              <a:rPr lang="en-US" sz="395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 to Plenary</a:t>
            </a:r>
            <a:br>
              <a:rPr lang="en-US" sz="395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79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4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960"/>
              <a:buNone/>
            </a:pPr>
            <a:r>
              <a:rPr lang="en-US" sz="2960"/>
              <a:t> 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rgbClr val="888888"/>
              </a:buClr>
              <a:buSzPts val="2405"/>
              <a:buNone/>
            </a:pPr>
            <a:r>
              <a:rPr lang="en-US" sz="2405"/>
              <a:t>Global Partners Meeting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rgbClr val="888888"/>
              </a:buClr>
              <a:buSzPts val="2405"/>
              <a:buNone/>
            </a:pPr>
            <a:r>
              <a:rPr lang="en-US" sz="2405"/>
              <a:t>Rome, 23 - 24 May 2019</a:t>
            </a:r>
            <a:endParaRPr/>
          </a:p>
        </p:txBody>
      </p:sp>
      <p:pic>
        <p:nvPicPr>
          <p:cNvPr id="90" name="Google Shape;90;p13" descr="FSC_global_final_email (2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31608" y="3861048"/>
            <a:ext cx="3984394" cy="111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 descr="FSC_global_final_email (2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0" y="0"/>
            <a:ext cx="9144000" cy="126876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PRWG Workplan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Calibri"/>
              <a:buNone/>
            </a:pPr>
            <a:r>
              <a:rPr lang="en-US"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(As agreed at the November Partners Meeting)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323528" y="1916832"/>
            <a:ext cx="8496944" cy="2902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 &amp; Actions:</a:t>
            </a:r>
            <a:endParaRPr/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Both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Glossary on Preparedness and Resilience</a:t>
            </a:r>
            <a:endParaRPr/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Both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Repository for existing e-learning on preparedness &amp; resilience</a:t>
            </a:r>
            <a:endParaRPr/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Both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Case on Preparedness</a:t>
            </a:r>
            <a:endParaRPr/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Both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future of the PRWG (e.g. in-country needs and in view of the Early Recovery Cluster transition)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Workplan has been adapted taking into account the outcome of the Cluster Annual Needs Assessment Survey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15"/>
          <p:cNvGraphicFramePr/>
          <p:nvPr/>
        </p:nvGraphicFramePr>
        <p:xfrm>
          <a:off x="14808" y="1298"/>
          <a:ext cx="9114375" cy="7092491"/>
        </p:xfrm>
        <a:graphic>
          <a:graphicData uri="http://schemas.openxmlformats.org/drawingml/2006/table">
            <a:tbl>
              <a:tblPr firstRow="1" firstCol="1" bandRow="1">
                <a:noFill/>
                <a:tableStyleId>{22A31FC5-51ED-4084-B198-5F39F6693957}</a:tableStyleId>
              </a:tblPr>
              <a:tblGrid>
                <a:gridCol w="187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275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 u="none" strike="noStrike" cap="none"/>
                        <a:t>Update of Achievements as of May 2019</a:t>
                      </a:r>
                      <a:endParaRPr sz="28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r>
                        <a:rPr lang="en-US" sz="2000" u="none" strike="noStrike" cap="none"/>
                        <a:t>Activity 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Achievements in benefit of in-country FSC (what?)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Next steps in benefit of in-country FSC (when? how?)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Leading partners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Glossary on Preparedness and Resilience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Security Terminology Version 2.0 drafted and updated in regard to preparedness and resilience terminologies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 document to corporate design experts for layout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Security Terminology Version 2.0 is uploaded to gFSC webpage and communication to in-country FSC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Terminology is maintained as a lively document and if necessary revised once a year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Timeline: n.a.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Welthungerhilfe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Repository for existing e-learning on preparedness &amp; resilience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of 32 resources for e-learning on preparedness &amp; resilience has been compiled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271463" marR="0" lvl="0" indent="-271463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Input from PRWG on further resources will be included</a:t>
                      </a:r>
                      <a:endParaRPr/>
                    </a:p>
                    <a:p>
                      <a:pPr marL="271463" marR="0" lvl="0" indent="-271463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Dissemination via gFSC web-page and communication to in-county FSC</a:t>
                      </a:r>
                      <a:endParaRPr/>
                    </a:p>
                    <a:p>
                      <a:pPr marL="271463" marR="0" lvl="0" indent="-271463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Timeline: June 2019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IFRC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16"/>
          <p:cNvGraphicFramePr/>
          <p:nvPr/>
        </p:nvGraphicFramePr>
        <p:xfrm>
          <a:off x="0" y="0"/>
          <a:ext cx="9144000" cy="7440363"/>
        </p:xfrm>
        <a:graphic>
          <a:graphicData uri="http://schemas.openxmlformats.org/drawingml/2006/table">
            <a:tbl>
              <a:tblPr firstRow="1" firstCol="1" bandRow="1">
                <a:noFill/>
                <a:tableStyleId>{22A31FC5-51ED-4084-B198-5F39F6693957}</a:tableStyleId>
              </a:tblPr>
              <a:tblGrid>
                <a:gridCol w="191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9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/>
                        <a:t>Workplan June - November </a:t>
                      </a:r>
                      <a:r>
                        <a:rPr lang="en-US" sz="2800" u="none" strike="noStrike" cap="none"/>
                        <a:t>2019</a:t>
                      </a:r>
                      <a:endParaRPr sz="2800" b="1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r>
                        <a:rPr lang="en-US" sz="2000" u="none" strike="noStrike" cap="none"/>
                        <a:t>Activity 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Achievements in benefit of in-country FSC (what?)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Next steps in benefit of in-country FSC (when? how?)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Leading partners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Share lessons learned on</a:t>
                      </a:r>
                      <a:r>
                        <a:rPr lang="en-US" sz="1800"/>
                        <a:t> </a:t>
                      </a: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Preparedness</a:t>
                      </a:r>
                      <a:r>
                        <a:rPr lang="en-US" sz="1800"/>
                        <a:t>, EWEA</a:t>
                      </a: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Vulnerability Reduction and Resilience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Requesting input from all gFSC partners on lessons learned concerning</a:t>
                      </a:r>
                      <a:r>
                        <a:rPr lang="en-US" sz="1600"/>
                        <a:t> 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preparedness (partic</a:t>
                      </a:r>
                      <a:r>
                        <a:rPr lang="en-US" sz="1600"/>
                        <a:t>ularly EWEA)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vulnerability reduction, and resilience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Compile final overview and disseminate to in-country FSC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Timeline: August 20</a:t>
                      </a:r>
                      <a:r>
                        <a:rPr lang="en-US" sz="1600"/>
                        <a:t>19 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(lessons learned) / </a:t>
                      </a:r>
                      <a:r>
                        <a:rPr lang="en-US" sz="1600"/>
                        <a:t>November 2019 (f</a:t>
                      </a: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inal overview and d</a:t>
                      </a:r>
                      <a:r>
                        <a:rPr lang="en-US" sz="1600"/>
                        <a:t>isseminate)</a:t>
                      </a:r>
                      <a:endParaRPr/>
                    </a:p>
                    <a:p>
                      <a:pPr marL="228600" marR="0" lvl="0" indent="-1270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Hold webinar on </a:t>
                      </a:r>
                      <a:r>
                        <a:rPr lang="en-US" sz="1600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 Common Guidance on Helping Build Resilient Societies </a:t>
                      </a:r>
                      <a:r>
                        <a:rPr lang="en-US" sz="160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partners and cluster coordinators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Timeline: </a:t>
                      </a:r>
                      <a:r>
                        <a:rPr lang="en-US" sz="1600"/>
                        <a:t> October</a:t>
                      </a:r>
                      <a:r>
                        <a:rPr lang="en-US" sz="160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2019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Vision &amp; Concern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FAO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Re-fresher survey to assess in-country FSC needs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Noto Sans Symbols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compile single survey with questions from all WGs, to be sent out by PQWG</a:t>
                      </a:r>
                      <a:endParaRPr/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AutoNum type="arabicParenR"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Assess the outcomes and respond to identified needs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Timeline: November 2019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Welthungerhilfe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 descr="FSC_global_final_email (2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Calibri"/>
              <a:buNone/>
            </a:pPr>
            <a:r>
              <a:rPr lang="en-US"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Way forward and comments</a:t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203466" y="1029128"/>
            <a:ext cx="8496944" cy="1552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PRWG suggests:</a:t>
            </a:r>
            <a:endParaRPr/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arenBoth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widen the work of the gFSC Preparedness and Resilience Working group to Early Action work, as this is very relevant to the FSC and falls under the topic of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preparedness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arenBoth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(activities) of PRWG depends on outcome of re-fresher survey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Noto Sans Symbols</vt:lpstr>
      <vt:lpstr>Office Theme</vt:lpstr>
      <vt:lpstr> Preparedness and Resilience Working Group (PRWG) Report to Plenary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Preparedness and Resilience Working Group (PRWG) Report to Plenary </dc:title>
  <cp:lastModifiedBy>Carlotta Weibl</cp:lastModifiedBy>
  <cp:revision>1</cp:revision>
  <dcterms:modified xsi:type="dcterms:W3CDTF">2019-05-23T05:40:53Z</dcterms:modified>
</cp:coreProperties>
</file>